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2" r:id="rId3"/>
    <p:sldId id="270" r:id="rId4"/>
    <p:sldId id="263" r:id="rId5"/>
    <p:sldId id="260" r:id="rId6"/>
    <p:sldId id="269" r:id="rId7"/>
    <p:sldId id="261" r:id="rId8"/>
    <p:sldId id="273" r:id="rId9"/>
    <p:sldId id="272" r:id="rId10"/>
    <p:sldId id="257" r:id="rId11"/>
    <p:sldId id="258" r:id="rId12"/>
    <p:sldId id="259" r:id="rId13"/>
    <p:sldId id="264" r:id="rId14"/>
    <p:sldId id="267" r:id="rId15"/>
    <p:sldId id="265" r:id="rId16"/>
    <p:sldId id="266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3694-7D63-4D6F-831E-A7384693E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04B02-02D5-4ECB-9D3E-3DA7BBA8D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E12E-29F1-47FC-AB1C-FBBB1C87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30A74-C16D-4697-BD6A-B6190D36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C9E97-6A5C-4F7B-B9FB-B8427B69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7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8EBA-832D-4913-B6C5-BC09A151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B8736-EF9F-4BD6-975A-8D55CBC17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A588-8C0D-474E-AC5D-76DFDC95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7D17-4CC9-4BE2-A354-A5DA0EAF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1D43C-2B80-4CEC-B8F8-C402944C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8A251-84EE-488C-8C76-994FD35EF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9CF73-7E1C-4E22-A9CB-BCDD6182B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340B-EF88-47E4-893F-26D571FB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98920-AA61-41A3-9B1F-F85EDECF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E55F8-AB2A-4377-BF22-D71C76E6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7631-CC57-434C-AED0-678F6EEB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F13A-A0CE-4F06-9C3D-F1C3D15C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74E7-540D-416A-9B3A-73922F5B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5AF6D-C11F-4513-A861-3E7295E5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1C6A-FF9F-4AB9-89AD-DFDC0A98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E13D-D7AF-4B9A-B5F4-59DB6294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C9962-7614-4B1E-9A26-5E64FB189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DE20-89DC-45D6-A069-387EF7A9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D8A5-52F7-410B-BC46-16E45ED0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05EF-4454-441F-9571-0E1460AD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0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5E51-A811-44CD-AB0E-D3BCBB48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5E540-FD1B-4D92-B351-CB33231E9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EC991-0640-45DC-A082-F17174F80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08624-0B43-495C-A646-B8CC8CAD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50547-1A09-44DA-967F-C1921D75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BA0AB-B743-4B8A-BB47-5D00231F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143C-3C97-44A1-9E27-B079DECF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AF2C-EC84-4663-B6D7-818A89D1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75EC7-32BE-4148-B458-8DA7CC28D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4448D-B4DD-48FA-982C-8CBB62229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E3A3E-5E3E-429A-ABB7-803FC0E50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FD22B-BDEA-494D-A290-A3891076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C2279-9106-4E2C-ACE4-8D9C51EB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8BAD0-9F7B-42B0-82C0-679EE606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6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864F-AC5D-4AE0-B40D-975E6368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BF065-2359-4A9F-B710-2ED738C7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9827A-35F5-43B3-B6F3-9D2A041F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CD-542B-4F7A-B334-EF687467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92535-6C60-4827-B4CF-55D524869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03806-6913-4051-9412-9AF8CBEE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8A69C-3CFF-4BBF-B1E9-2D08BC77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C778-6EF8-4B93-9B85-60F4C7A6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2E566-4C84-487E-A97C-6C3CED3D9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7F061-D959-40AF-89B4-27CF755C0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E5241-05CC-4BC7-A2D5-37370A8C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A9523-A331-43A6-931C-B490CA48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9DE4B-44CE-4622-A992-19A24AA7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F1C-FE9F-493F-AA44-2AC1FBA6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88A10-C071-494F-82B2-8324029FA5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F3AD4-237A-44AF-ACC2-1649EC8B5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0161D-E7A6-45CE-A873-C9D7986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05967-9B8F-4A83-81C5-F5BCDB90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EB15B-5C77-4DC7-811F-E5204B26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6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C6143-AC16-47E8-BA23-986852C0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74FF4-B276-43DE-8EEF-E5DFE3AB5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4D060-9390-4460-9B57-DFA8967DB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1A658-3868-419D-A6A3-57AA6DA1E9D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A85C-93C3-4252-89EC-3A927AEC2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E0CD8-6F6B-4294-8421-19A804A00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1070-BB17-4B2B-A3DF-138886CFE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78B7-44D9-4933-91BF-CAE0B83A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929"/>
            <a:ext cx="10515600" cy="135453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cs typeface="Calibri Light"/>
              </a:rPr>
              <a:t> </a:t>
            </a:r>
            <a:r>
              <a:rPr lang="en-US" b="1" dirty="0">
                <a:solidFill>
                  <a:srgbClr val="002060"/>
                </a:solidFill>
                <a:cs typeface="Calibri Light"/>
              </a:rPr>
              <a:t>Research Title: </a:t>
            </a:r>
            <a:r>
              <a:rPr lang="en-US" b="1" dirty="0">
                <a:solidFill>
                  <a:schemeClr val="accent1"/>
                </a:solidFill>
                <a:cs typeface="Calibri Light"/>
              </a:rPr>
              <a:t>Roads defect detection using Image Annotation</a:t>
            </a:r>
            <a:endParaRPr lang="en-US" sz="5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06AE7-20F5-4948-9272-6D55036B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2868"/>
            <a:ext cx="10515600" cy="2856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371600" lvl="3" indent="0">
              <a:lnSpc>
                <a:spcPct val="2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cs typeface="Calibri" panose="020F0502020204030204"/>
              </a:rPr>
              <a:t>Group member’s Name and ID:</a:t>
            </a:r>
            <a:endParaRPr lang="en-US" sz="3200" dirty="0"/>
          </a:p>
          <a:p>
            <a:pPr marL="1371600" lvl="3" indent="0">
              <a:buNone/>
            </a:pPr>
            <a:r>
              <a:rPr lang="en-US" sz="2800" b="1" dirty="0">
                <a:cs typeface="Calibri" panose="020F0502020204030204"/>
              </a:rPr>
              <a:t>1. Md Sehabub Zaman Pranta </a:t>
            </a:r>
            <a:r>
              <a:rPr lang="en-US" sz="2800" b="1" dirty="0">
                <a:ea typeface="+mn-lt"/>
                <a:cs typeface="+mn-lt"/>
              </a:rPr>
              <a:t>–</a:t>
            </a:r>
            <a:r>
              <a:rPr lang="en-US" sz="2800" b="1" dirty="0">
                <a:cs typeface="Calibri" panose="020F0502020204030204"/>
              </a:rPr>
              <a:t> 1611251042</a:t>
            </a:r>
            <a:endParaRPr lang="en-US" sz="2800" dirty="0"/>
          </a:p>
          <a:p>
            <a:pPr marL="1371600" lvl="3" indent="0">
              <a:buNone/>
            </a:pPr>
            <a:r>
              <a:rPr lang="en-US" sz="2800" b="1" dirty="0">
                <a:cs typeface="Calibri" panose="020F0502020204030204"/>
              </a:rPr>
              <a:t>2. </a:t>
            </a:r>
            <a:r>
              <a:rPr lang="en-US" sz="2800" b="1" dirty="0">
                <a:ea typeface="+mn-lt"/>
                <a:cs typeface="+mn-lt"/>
              </a:rPr>
              <a:t>Tanvir Ahmed – 1410982042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                  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393CD-7517-4FF0-B8FE-D847AEEA5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90" y="275888"/>
            <a:ext cx="4647619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5C82-7AF4-4C19-92E5-4BE65863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651"/>
            <a:ext cx="10515600" cy="4247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8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89B8B-FE16-45CA-BDCB-FB06E57DC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5" y="3493507"/>
            <a:ext cx="4143104" cy="30861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053D8-A397-4425-9E19-4FC6C0275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83" y="555896"/>
            <a:ext cx="4143106" cy="2762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4EF864-C498-42F6-B0D8-21606C337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93" y="555896"/>
            <a:ext cx="4143105" cy="2762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8439A-17A5-4B69-9C6A-7851DB26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94" y="3498748"/>
            <a:ext cx="4143104" cy="30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70551F-AC94-4CE6-BEA3-A06B191F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0" y="886257"/>
            <a:ext cx="2869451" cy="426233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B2646F-879E-44C4-8123-4ED298FF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76" y="6805613"/>
            <a:ext cx="24447" cy="444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516D6-950C-448C-898D-748592953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90" y="886257"/>
            <a:ext cx="2872365" cy="4262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EDB77-4840-4A1B-A458-29EAA709D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6" y="886257"/>
            <a:ext cx="2706271" cy="426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DADDD-6460-4B7B-A348-E94009F24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32" y="886256"/>
            <a:ext cx="2599546" cy="426233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4537168-B037-47B4-98B2-C59CD976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0651"/>
            <a:ext cx="10515600" cy="4247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8 </a:t>
            </a:r>
          </a:p>
        </p:txBody>
      </p:sp>
    </p:spTree>
    <p:extLst>
      <p:ext uri="{BB962C8B-B14F-4D97-AF65-F5344CB8AC3E}">
        <p14:creationId xmlns:p14="http://schemas.microsoft.com/office/powerpoint/2010/main" val="346718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52F13-8F68-4304-AA27-63968BB46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0" y="1503638"/>
            <a:ext cx="4957694" cy="3585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BA498-D2A1-4289-B801-F9FBD072F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08" y="1783779"/>
            <a:ext cx="4778975" cy="3290442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7DFFB3-A781-4C63-B5E5-D8AF55B55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10669"/>
              </p:ext>
            </p:extLst>
          </p:nvPr>
        </p:nvGraphicFramePr>
        <p:xfrm>
          <a:off x="2031999" y="5614665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0226027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568465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190888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547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94669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43903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84793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24.441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31.350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90518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38D07D1-C91B-4318-9EFF-76727D71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6249"/>
            <a:ext cx="10515600" cy="4247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8</a:t>
            </a:r>
          </a:p>
        </p:txBody>
      </p:sp>
    </p:spTree>
    <p:extLst>
      <p:ext uri="{BB962C8B-B14F-4D97-AF65-F5344CB8AC3E}">
        <p14:creationId xmlns:p14="http://schemas.microsoft.com/office/powerpoint/2010/main" val="331959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9E92-1787-46DE-85F3-46472C54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65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E8CAD-684F-48CE-8EE0-19345FC96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69" y="456510"/>
            <a:ext cx="2636757" cy="32198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BB393-F496-42C2-A5AB-80B2B8177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91" y="3803469"/>
            <a:ext cx="4339471" cy="2890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C7119-0AD2-460F-8918-01E20F0F8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54" y="456510"/>
            <a:ext cx="2636756" cy="321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4469F-B412-47C9-B9F4-36934A6F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1" y="3803469"/>
            <a:ext cx="4339471" cy="28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1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E1B39-32BC-4DF5-8A96-2DB14BED2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456510"/>
            <a:ext cx="2497183" cy="332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AAF9F-0649-41A3-BBC0-9D331668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3944266"/>
            <a:ext cx="4763255" cy="2738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D3D61-3C04-4229-B2A9-BEAD320F8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7572" y="872706"/>
            <a:ext cx="3329577" cy="2497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1CFB-3402-4394-B982-DFCB6F37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" y="3944266"/>
            <a:ext cx="4763255" cy="27388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8FD9663-515F-465E-A149-B32BA3A9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65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4</a:t>
            </a:r>
          </a:p>
        </p:txBody>
      </p:sp>
    </p:spTree>
    <p:extLst>
      <p:ext uri="{BB962C8B-B14F-4D97-AF65-F5344CB8AC3E}">
        <p14:creationId xmlns:p14="http://schemas.microsoft.com/office/powerpoint/2010/main" val="238610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7DFFB3-A781-4C63-B5E5-D8AF55B55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50528"/>
              </p:ext>
            </p:extLst>
          </p:nvPr>
        </p:nvGraphicFramePr>
        <p:xfrm>
          <a:off x="2031998" y="5537615"/>
          <a:ext cx="8128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0226027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568465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190888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547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94669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43903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84793225"/>
                    </a:ext>
                  </a:extLst>
                </a:gridCol>
              </a:tblGrid>
              <a:tr h="300322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25.047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14.784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26.824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34.167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9051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2249DD6-4A80-4BCB-ACF3-34261CC9D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8197"/>
            <a:ext cx="4720785" cy="335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B115F-22DA-4B33-85CD-5010379D3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26" y="1364255"/>
            <a:ext cx="4720785" cy="32202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8D829DB-A0A3-46B3-A42B-7A5F7CECA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785"/>
            <a:ext cx="10515600" cy="4565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4</a:t>
            </a:r>
          </a:p>
        </p:txBody>
      </p:sp>
    </p:spTree>
    <p:extLst>
      <p:ext uri="{BB962C8B-B14F-4D97-AF65-F5344CB8AC3E}">
        <p14:creationId xmlns:p14="http://schemas.microsoft.com/office/powerpoint/2010/main" val="37394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548C-FCE6-4AB6-A7D1-F6F6B531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6384"/>
            <a:ext cx="10515600" cy="560538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Overall result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3426365-FF27-4DBF-AA4F-187393C17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304823"/>
              </p:ext>
            </p:extLst>
          </p:nvPr>
        </p:nvGraphicFramePr>
        <p:xfrm>
          <a:off x="1543873" y="1206139"/>
          <a:ext cx="1025387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623">
                  <a:extLst>
                    <a:ext uri="{9D8B030D-6E8A-4147-A177-3AD203B41FA5}">
                      <a16:colId xmlns:a16="http://schemas.microsoft.com/office/drawing/2014/main" val="2289654437"/>
                    </a:ext>
                  </a:extLst>
                </a:gridCol>
                <a:gridCol w="1106623">
                  <a:extLst>
                    <a:ext uri="{9D8B030D-6E8A-4147-A177-3AD203B41FA5}">
                      <a16:colId xmlns:a16="http://schemas.microsoft.com/office/drawing/2014/main" val="2661932263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63170014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1064814911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2782461300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728678592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1185786701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69741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5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50.884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21.666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24.968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29.970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54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28.723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31.481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5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52.725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12.958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31.596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24.441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31.350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98154"/>
                  </a:ext>
                </a:extLst>
              </a:tr>
              <a:tr h="170686"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55.028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25.047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14.784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26.824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34.167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28429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B4B0E4D-38F2-4090-AD66-C94B761A64A1}"/>
              </a:ext>
            </a:extLst>
          </p:cNvPr>
          <p:cNvSpPr/>
          <p:nvPr/>
        </p:nvSpPr>
        <p:spPr>
          <a:xfrm>
            <a:off x="347865" y="4904760"/>
            <a:ext cx="1196008" cy="1093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Values</a:t>
            </a:r>
          </a:p>
        </p:txBody>
      </p:sp>
    </p:spTree>
    <p:extLst>
      <p:ext uri="{BB962C8B-B14F-4D97-AF65-F5344CB8AC3E}">
        <p14:creationId xmlns:p14="http://schemas.microsoft.com/office/powerpoint/2010/main" val="781347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548C-FCE6-4AB6-A7D1-F6F6B531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7114"/>
            <a:ext cx="10515600" cy="46777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Overall result cont’d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3426365-FF27-4DBF-AA4F-187393C17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857734"/>
              </p:ext>
            </p:extLst>
          </p:nvPr>
        </p:nvGraphicFramePr>
        <p:xfrm>
          <a:off x="1712843" y="990600"/>
          <a:ext cx="10108095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848">
                  <a:extLst>
                    <a:ext uri="{9D8B030D-6E8A-4147-A177-3AD203B41FA5}">
                      <a16:colId xmlns:a16="http://schemas.microsoft.com/office/drawing/2014/main" val="2289654437"/>
                    </a:ext>
                  </a:extLst>
                </a:gridCol>
                <a:gridCol w="1106623">
                  <a:extLst>
                    <a:ext uri="{9D8B030D-6E8A-4147-A177-3AD203B41FA5}">
                      <a16:colId xmlns:a16="http://schemas.microsoft.com/office/drawing/2014/main" val="2661932263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63170014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1064814911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2782461300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728678592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1185786701"/>
                    </a:ext>
                  </a:extLst>
                </a:gridCol>
                <a:gridCol w="1340104">
                  <a:extLst>
                    <a:ext uri="{9D8B030D-6E8A-4147-A177-3AD203B41FA5}">
                      <a16:colId xmlns:a16="http://schemas.microsoft.com/office/drawing/2014/main" val="369741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5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ResNet-101-FPN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50.884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21.666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24.968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29.970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547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28.723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31.481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351871"/>
                  </a:ext>
                </a:extLst>
              </a:tr>
              <a:tr h="369469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52.725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12.958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31.596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53.221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23.477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15.999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24.441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31.350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98154"/>
                  </a:ext>
                </a:extLst>
              </a:tr>
              <a:tr h="170686"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ResNet-101-FPN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55.028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25.047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14.784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26.824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34.167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28429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853C3C8-A1C9-4476-892E-7EE2B2049C26}"/>
              </a:ext>
            </a:extLst>
          </p:cNvPr>
          <p:cNvSpPr/>
          <p:nvPr/>
        </p:nvSpPr>
        <p:spPr>
          <a:xfrm>
            <a:off x="516835" y="4929808"/>
            <a:ext cx="1196008" cy="1093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Values</a:t>
            </a:r>
          </a:p>
        </p:txBody>
      </p:sp>
    </p:spTree>
    <p:extLst>
      <p:ext uri="{BB962C8B-B14F-4D97-AF65-F5344CB8AC3E}">
        <p14:creationId xmlns:p14="http://schemas.microsoft.com/office/powerpoint/2010/main" val="88468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B37D-4B24-4A78-9DE8-A67F761C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54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64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70240-3B3E-4C68-AF2C-C21A9813B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09" y="549275"/>
            <a:ext cx="4024675" cy="2703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26DDE-8F6E-4047-B171-AD980BD2A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09" y="3429000"/>
            <a:ext cx="2884988" cy="3346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866593-8D8A-4E94-8E2A-C812AC295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95" y="3366497"/>
            <a:ext cx="2884988" cy="3346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BD0B5-A21C-4E1F-B318-AD833D92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08" y="549275"/>
            <a:ext cx="4024675" cy="2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6CC2C46-8CB5-4EA7-866A-02A4AA97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92" y="3227442"/>
            <a:ext cx="2896263" cy="342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F3B07-53FA-4D94-96B1-CA676D3E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29" y="3227442"/>
            <a:ext cx="2896263" cy="34259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E5121-DF08-4C1F-ACD8-960ADA85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54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64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4747EAB-A436-4CAB-905E-766A7EE1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92" y="435429"/>
            <a:ext cx="4570911" cy="26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6DAE36-44F5-457C-BC1C-9006EDEDE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435429"/>
            <a:ext cx="4570911" cy="26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2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7DFFB3-A781-4C63-B5E5-D8AF55B55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98228"/>
              </p:ext>
            </p:extLst>
          </p:nvPr>
        </p:nvGraphicFramePr>
        <p:xfrm>
          <a:off x="2031998" y="5537615"/>
          <a:ext cx="8128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0226027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568465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190888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547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94669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43903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84793225"/>
                    </a:ext>
                  </a:extLst>
                </a:gridCol>
              </a:tblGrid>
              <a:tr h="300322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50.884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21.666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12.453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24.968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29.970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9051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FB83E9-2508-4844-91D9-45DEAA97D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9" y="1700750"/>
            <a:ext cx="4364804" cy="3149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A415C-A8B2-47EC-A0C5-9C0376385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8" y="1941940"/>
            <a:ext cx="4298452" cy="29083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301E9B3-FAD8-4084-8AE4-330ABC91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83785"/>
            <a:ext cx="10515600" cy="4354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64</a:t>
            </a:r>
          </a:p>
        </p:txBody>
      </p:sp>
    </p:spTree>
    <p:extLst>
      <p:ext uri="{BB962C8B-B14F-4D97-AF65-F5344CB8AC3E}">
        <p14:creationId xmlns:p14="http://schemas.microsoft.com/office/powerpoint/2010/main" val="291022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AFD8-AE55-4280-8380-A80585CE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9"/>
            <a:ext cx="10515600" cy="4887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28701-86AE-42B5-83C4-C4A8685E5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75" y="661549"/>
            <a:ext cx="4242735" cy="2906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E823A-D6F0-49AC-B74B-A2C572D5F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75" y="3732191"/>
            <a:ext cx="4242735" cy="2886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73200-29E8-4C0B-AD26-D1A3925FE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2" y="661550"/>
            <a:ext cx="4242735" cy="2906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174D6-6065-41D5-BFDD-AF3ADA188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3" y="3732192"/>
            <a:ext cx="4242734" cy="288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1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E45A7C-B928-4EFA-B189-1ACA240E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80" y="664000"/>
            <a:ext cx="4212409" cy="28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673AC3-4B87-4368-96D4-ACCBA4A3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80" y="3732191"/>
            <a:ext cx="4212411" cy="28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51613-BE4E-410B-91F0-46CF15391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12" y="662331"/>
            <a:ext cx="4212410" cy="2840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08C82A-9F29-4530-AD93-4A5C096DA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12" y="3732192"/>
            <a:ext cx="4212410" cy="287382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B8C2F7C-557E-4E2A-938B-44822A7E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9"/>
            <a:ext cx="10515600" cy="4887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32</a:t>
            </a:r>
          </a:p>
        </p:txBody>
      </p:sp>
    </p:spTree>
    <p:extLst>
      <p:ext uri="{BB962C8B-B14F-4D97-AF65-F5344CB8AC3E}">
        <p14:creationId xmlns:p14="http://schemas.microsoft.com/office/powerpoint/2010/main" val="178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7DFFB3-A781-4C63-B5E5-D8AF55B55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65691"/>
              </p:ext>
            </p:extLst>
          </p:nvPr>
        </p:nvGraphicFramePr>
        <p:xfrm>
          <a:off x="2031998" y="5537615"/>
          <a:ext cx="8128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0226027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568465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190888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547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94669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43903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84793225"/>
                    </a:ext>
                  </a:extLst>
                </a:gridCol>
              </a:tblGrid>
              <a:tr h="300322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52.892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28.723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31.481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90518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112DA4-7DAE-4C01-9B46-C9EC95A5F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58" y="1524000"/>
            <a:ext cx="4646096" cy="335915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49F61-689D-4721-90A1-29D9882A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3421"/>
            <a:ext cx="4797288" cy="32652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596434-D265-46CF-9367-0A70187A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6114"/>
            <a:ext cx="10515600" cy="4887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32</a:t>
            </a:r>
          </a:p>
        </p:txBody>
      </p:sp>
    </p:spTree>
    <p:extLst>
      <p:ext uri="{BB962C8B-B14F-4D97-AF65-F5344CB8AC3E}">
        <p14:creationId xmlns:p14="http://schemas.microsoft.com/office/powerpoint/2010/main" val="14756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4C4-FFAC-4DEE-969C-613FE5D94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353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                                         Batch size ⟶ 16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FAB7B-47A3-454C-BA29-2A305405B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90159"/>
            <a:ext cx="3265488" cy="53472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5AC32-9B3C-4318-B3AB-D8335911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8" y="974173"/>
            <a:ext cx="7129670" cy="53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7DFFB3-A781-4C63-B5E5-D8AF55B55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46680"/>
              </p:ext>
            </p:extLst>
          </p:nvPr>
        </p:nvGraphicFramePr>
        <p:xfrm>
          <a:off x="2031998" y="5537615"/>
          <a:ext cx="8128001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0226027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568465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190888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547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94669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43903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84793225"/>
                    </a:ext>
                  </a:extLst>
                </a:gridCol>
              </a:tblGrid>
              <a:tr h="300322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</a:t>
                      </a:r>
                      <a:r>
                        <a:rPr lang="en-US" baseline="-25000" dirty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52.725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12.958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31.596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990518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A596434-D265-46CF-9367-0A70187A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6114"/>
            <a:ext cx="10515600" cy="4887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>
                <a:solidFill>
                  <a:srgbClr val="00B0F0"/>
                </a:solidFill>
              </a:rPr>
              <a:t>Batch size ⟶ 16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96337CD-C406-45E0-8DEE-5FA64494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9" y="1538832"/>
            <a:ext cx="4626227" cy="3344132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4C53E9-8D82-4284-B223-15E489BB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05" y="1615032"/>
            <a:ext cx="4851708" cy="32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860</TotalTime>
  <Words>288</Words>
  <Application>Microsoft Office PowerPoint</Application>
  <PresentationFormat>Widescreen</PresentationFormat>
  <Paragraphs>189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 Research Title: Roads defect detection using Image Annotation</vt:lpstr>
      <vt:lpstr>Batch size ⟶ 64</vt:lpstr>
      <vt:lpstr>Batch size ⟶ 64</vt:lpstr>
      <vt:lpstr>Batch size ⟶ 64</vt:lpstr>
      <vt:lpstr>Batch size ⟶ 32</vt:lpstr>
      <vt:lpstr>Batch size ⟶ 32</vt:lpstr>
      <vt:lpstr>Batch size ⟶ 32</vt:lpstr>
      <vt:lpstr>                                         Batch size ⟶ 16</vt:lpstr>
      <vt:lpstr>Batch size ⟶ 16</vt:lpstr>
      <vt:lpstr>Batch size ⟶ 8 </vt:lpstr>
      <vt:lpstr>Batch size ⟶ 8 </vt:lpstr>
      <vt:lpstr>Batch size ⟶ 8</vt:lpstr>
      <vt:lpstr>Batch size ⟶ 4</vt:lpstr>
      <vt:lpstr>Batch size ⟶ 4</vt:lpstr>
      <vt:lpstr>Batch size ⟶ 4</vt:lpstr>
      <vt:lpstr>Overall result</vt:lpstr>
      <vt:lpstr>Overall result cont’d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Sehab</dc:creator>
  <cp:lastModifiedBy>Md Sehab</cp:lastModifiedBy>
  <cp:revision>39</cp:revision>
  <dcterms:created xsi:type="dcterms:W3CDTF">2020-12-28T04:16:30Z</dcterms:created>
  <dcterms:modified xsi:type="dcterms:W3CDTF">2020-12-29T12:47:43Z</dcterms:modified>
</cp:coreProperties>
</file>